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56" d="100"/>
          <a:sy n="56" d="100"/>
        </p:scale>
        <p:origin x="3270" y="114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3B684634-B524-E283-C3C4-8B5D53FDF0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customXml/itemProps3.xml><?xml version="1.0" encoding="utf-8"?>
<ds:datastoreItem xmlns:ds="http://schemas.openxmlformats.org/officeDocument/2006/customXml" ds:itemID="{458E3C2A-DC91-4442-BD65-4C5F1FF9C624}"/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41</cp:revision>
  <dcterms:created xsi:type="dcterms:W3CDTF">2023-07-25T13:09:41Z</dcterms:created>
  <dcterms:modified xsi:type="dcterms:W3CDTF">2025-04-23T18:41:49Z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